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5"/>
    <p:restoredTop sz="85170"/>
  </p:normalViewPr>
  <p:slideViewPr>
    <p:cSldViewPr snapToGrid="0" snapToObjects="1">
      <p:cViewPr varScale="1">
        <p:scale>
          <a:sx n="108" d="100"/>
          <a:sy n="108" d="100"/>
        </p:scale>
        <p:origin x="60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David Wertheimer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November 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97527" y="1626919"/>
            <a:ext cx="10288084" cy="439865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Objectives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Analyze data related to commercial space flight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Since overall cost is related to the reusability of rocket first-stages particular focus will be applied to this area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visual analytics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Predictive analysis using classification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Methodology: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this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</TotalTime>
  <Words>1340</Words>
  <Application>Microsoft Macintosh PowerPoint</Application>
  <PresentationFormat>Widescreen</PresentationFormat>
  <Paragraphs>235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David Wertheimer</cp:lastModifiedBy>
  <cp:revision>199</cp:revision>
  <dcterms:created xsi:type="dcterms:W3CDTF">2021-04-29T18:58:34Z</dcterms:created>
  <dcterms:modified xsi:type="dcterms:W3CDTF">2023-11-08T18:36:26Z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